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57A3"/>
    <a:srgbClr val="55A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94673"/>
  </p:normalViewPr>
  <p:slideViewPr>
    <p:cSldViewPr snapToGrid="0">
      <p:cViewPr varScale="1">
        <p:scale>
          <a:sx n="99" d="100"/>
          <a:sy n="99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F481F-7EB0-0EB4-E830-9B30896BA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83CC1CF-6EE1-EF61-C271-1E122A34C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6741AC-1D31-C923-B8C3-0F0D726DF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5115DC-0F6D-CA03-0F9C-D72FADA7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AF3D0D-B51E-F954-3449-0C00130C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40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CD73F-C1FF-59A5-D7DD-2696E7D6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254769-565D-C286-8816-D922EF723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12C153-7AE2-75BF-5783-1E1EAB883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24D13A-990B-F4AE-D0C0-39BD5AA08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59D822-EFB1-938B-EE40-C6B34FA9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55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4E1C8-F05B-81AC-9232-3805A3915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E0B452-9D36-63AD-FF1B-DBFF484FD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3F9501-9694-B7DA-E49F-37547E1F1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37AB11-DA6E-E916-48FA-A1B3C6B3E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29EB3D-1B06-CF17-3328-169E9D99D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83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4FE03-E200-933B-C09B-90045155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9B48DD-204C-FA4B-071C-93C9CEB481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A025145-E520-44AA-CB04-97B328A2C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01007E-5F67-8A85-9EC2-A7FAAE4A8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50CCDA-DF59-BEF7-C867-709F5415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4FB1A2-DD1F-08E9-2B23-EA3FE2D89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69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2A1D8-1149-F788-AFEE-2BC6AF433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BDF0BB-4837-7385-FFAE-F0310A2B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89B206-C894-FA37-BB39-D8F6133C7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4BED46-AAF7-55F0-79C5-F5C2424E1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95ACF87-0D09-B2AE-F367-4884C86106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43760E8-B659-98CA-A74B-7EB347F86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C3270A9-11CE-635E-5E84-C2BAF162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323FA30-6EFD-3250-4C22-C8B9EBA2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01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BD0B6-8C8D-A87B-AA2E-956D49DC5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682EF57-833E-1F37-4F68-0268A8C0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FB66BCA-F173-D79F-44AA-DC9513FE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D9CA681-A48B-7AE9-1E57-7CEAC252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959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DD3CA4B-CC6D-92C7-3937-7367459A6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F598A1E-41AA-39D7-4B95-17976994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052426-ADAF-EF5A-F369-126C2278A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446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93B96-1CB7-FDD6-1E4D-614BA242B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F6C646-5BD0-D749-0F6C-DDDF7FE8A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60B312-C841-DFE0-9DC2-B91BECBFD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AFBE22-134B-EB1C-6B45-03F1E3F95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A85D97-D3DD-FE61-FE53-2C417E89F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F3487E-DD43-30CD-1784-D73D90231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438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C4C38-E156-E6B1-18FA-A8C45855F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A0AFF63-5FD1-315D-F551-8F044AC5C0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19E4C4-F760-5860-2D10-D8C9E605B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5F80931-A915-E77E-B19C-3CC02DBB2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6E940B-DFA8-2775-1E3C-6D79243E0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4E5782-8C9F-5BFC-F41B-AE996256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06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C7A9B3-BC18-CDC1-1903-0CC2B384D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320F3E-0EFB-E1F0-108A-48D981044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99EF6E-A428-EAB5-42BE-20B35D474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9E7C25-FD6D-5F00-BD83-85B13444C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16D2B3-4F9F-9803-CE97-006E65BD4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752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015925-788F-945E-9734-A355B5A42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ED6795-475E-5A8A-13F2-2F9FD974A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9311F3-7A23-D493-7A80-F2038637D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4A9E14-7CCA-9DE1-D079-90AA75826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0F1189-8B92-6672-319F-5266FD880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757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4539E01-1D58-B20B-552F-1F9CE61D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4BA98F-7487-8900-FDF6-D1D86B554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AFA99-0C8E-09DF-FB4D-00C179E17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2335F-5CD6-E84C-A666-E1293938647B}" type="datetimeFigureOut">
              <a:rPr lang="es-ES" smtClean="0"/>
              <a:t>15/04/2026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E99FE8-C4E3-5328-A331-E93F490B6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1F8D16-94F1-C235-E939-2D4F089B5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B2438-B037-C145-8804-7A079A9E44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177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23EDD42-8B5E-480D-07A2-A19DE1A19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52499"/>
          </a:xfrm>
          <a:prstGeom prst="rect">
            <a:avLst/>
          </a:prstGeom>
        </p:spPr>
      </p:pic>
      <p:sp>
        <p:nvSpPr>
          <p:cNvPr id="8" name="Google Shape;357;p164">
            <a:extLst>
              <a:ext uri="{FF2B5EF4-FFF2-40B4-BE49-F238E27FC236}">
                <a16:creationId xmlns:a16="http://schemas.microsoft.com/office/drawing/2014/main" id="{7AE4B7F3-7F6B-1C27-6FA9-E438D7C99C81}"/>
              </a:ext>
            </a:extLst>
          </p:cNvPr>
          <p:cNvSpPr txBox="1"/>
          <p:nvPr/>
        </p:nvSpPr>
        <p:spPr>
          <a:xfrm>
            <a:off x="691505" y="4153363"/>
            <a:ext cx="6903000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0000"/>
              </a:buClr>
              <a:buSzPts val="4400"/>
            </a:pPr>
            <a:r>
              <a:rPr lang="es-ES" sz="4400" b="1" dirty="0">
                <a:solidFill>
                  <a:srgbClr val="55A2D7"/>
                </a:solidFill>
                <a:latin typeface="Montserrat" pitchFamily="2" charset="77"/>
              </a:rPr>
              <a:t>Curso “Introducción a la Norma IRAM 17025:17”</a:t>
            </a:r>
            <a:endParaRPr sz="4400" b="0" i="0" u="none" strike="noStrike" cap="none" dirty="0">
              <a:solidFill>
                <a:srgbClr val="45A1DC"/>
              </a:solidFill>
              <a:latin typeface="Montserrat" pitchFamily="2" charset="77"/>
              <a:ea typeface="Open Sans Light" pitchFamily="2" charset="0"/>
              <a:cs typeface="Open Sans Light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295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23EDD42-8B5E-480D-07A2-A19DE1A19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5249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5F7C1C-6534-DCE6-A8F6-5552C91FF928}"/>
              </a:ext>
            </a:extLst>
          </p:cNvPr>
          <p:cNvSpPr txBox="1"/>
          <p:nvPr/>
        </p:nvSpPr>
        <p:spPr>
          <a:xfrm>
            <a:off x="1152802" y="1330752"/>
            <a:ext cx="6575454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2957A3"/>
                </a:solidFill>
                <a:latin typeface="Montserrat" pitchFamily="2" charset="77"/>
              </a:rPr>
              <a:t>Programa</a:t>
            </a:r>
          </a:p>
          <a:p>
            <a:endParaRPr lang="es-ES" b="1" dirty="0">
              <a:solidFill>
                <a:srgbClr val="2957A3"/>
              </a:solidFill>
              <a:latin typeface="Montserrat" pitchFamily="2" charset="77"/>
            </a:endParaRPr>
          </a:p>
          <a:p>
            <a:r>
              <a:rPr lang="es-ES" b="1" dirty="0">
                <a:solidFill>
                  <a:srgbClr val="2957A3"/>
                </a:solidFill>
                <a:latin typeface="Montserrat" pitchFamily="2" charset="77"/>
              </a:rPr>
              <a:t>Módulo 1</a:t>
            </a:r>
          </a:p>
          <a:p>
            <a:endParaRPr lang="es-ES" b="1" dirty="0">
              <a:solidFill>
                <a:srgbClr val="2957A3"/>
              </a:solidFill>
              <a:latin typeface="Montserrat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Campo de aplicación, definiciones y referencias normativas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Diferencias entre Acreditación y Certificación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Definición de Alcance de Acreditación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Marco de referencia histórico de cambios de versión de la Norma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Imparcialidad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Confidencialidad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Requisitos relativos a la estructura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Personal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Instalaciones y condiciones ambientales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Equipamiento, equipos y equipos de medición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Trazabilidad metrológica</a:t>
            </a:r>
          </a:p>
          <a:p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b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5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AD58E-39E0-D8DA-30AB-EBCB9E82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91CFFD9-3B03-3575-1DF4-446FB0336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5249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FECD8BB-439A-C730-D840-0F47E0F6FEFE}"/>
              </a:ext>
            </a:extLst>
          </p:cNvPr>
          <p:cNvSpPr txBox="1"/>
          <p:nvPr/>
        </p:nvSpPr>
        <p:spPr>
          <a:xfrm>
            <a:off x="661913" y="1446254"/>
            <a:ext cx="112914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2957A3"/>
                </a:solidFill>
                <a:latin typeface="Montserrat" pitchFamily="2" charset="77"/>
              </a:rPr>
              <a:t>Programa</a:t>
            </a:r>
          </a:p>
          <a:p>
            <a:endParaRPr lang="es-ES" b="1" dirty="0">
              <a:solidFill>
                <a:srgbClr val="2957A3"/>
              </a:solidFill>
              <a:latin typeface="Montserrat" pitchFamily="2" charset="77"/>
            </a:endParaRPr>
          </a:p>
          <a:p>
            <a:r>
              <a:rPr lang="es-ES" b="1" dirty="0">
                <a:solidFill>
                  <a:srgbClr val="2957A3"/>
                </a:solidFill>
                <a:latin typeface="Montserrat" pitchFamily="2" charset="77"/>
              </a:rPr>
              <a:t>Módulo 2</a:t>
            </a:r>
          </a:p>
          <a:p>
            <a:endParaRPr lang="es-ES" b="1" dirty="0">
              <a:solidFill>
                <a:srgbClr val="2957A3"/>
              </a:solidFill>
              <a:latin typeface="Montserrat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Productos y servicios externos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Solicitudes, ofertas y contratos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Métodos de ensayo y/o calibración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Muestreo, manipulación de ítems de ensayo y/o calibración, cadena de custodia y conservación de muestras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Registros técnicos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Incertidumbre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Aseguramiento de la validez de los resultados: ensayos de aptitud, materiales de referencia y calibraciones</a:t>
            </a:r>
          </a:p>
        </p:txBody>
      </p:sp>
    </p:spTree>
    <p:extLst>
      <p:ext uri="{BB962C8B-B14F-4D97-AF65-F5344CB8AC3E}">
        <p14:creationId xmlns:p14="http://schemas.microsoft.com/office/powerpoint/2010/main" val="117487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01418-8A06-7729-4AD2-1FD4A33EC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C712FFE-992A-17F1-EDB3-3F4D3B0CE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5249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FCDC65-E28F-3FE8-294E-42FCC1533E57}"/>
              </a:ext>
            </a:extLst>
          </p:cNvPr>
          <p:cNvSpPr txBox="1"/>
          <p:nvPr/>
        </p:nvSpPr>
        <p:spPr>
          <a:xfrm>
            <a:off x="758167" y="1609884"/>
            <a:ext cx="99547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2957A3"/>
                </a:solidFill>
                <a:latin typeface="Montserrat" pitchFamily="2" charset="77"/>
              </a:rPr>
              <a:t>Programa</a:t>
            </a:r>
          </a:p>
          <a:p>
            <a:endParaRPr lang="es-ES" b="1" dirty="0">
              <a:solidFill>
                <a:srgbClr val="2957A3"/>
              </a:solidFill>
              <a:latin typeface="Montserrat" pitchFamily="2" charset="77"/>
            </a:endParaRPr>
          </a:p>
          <a:p>
            <a:r>
              <a:rPr lang="es-ES" b="1" dirty="0">
                <a:solidFill>
                  <a:srgbClr val="2957A3"/>
                </a:solidFill>
                <a:latin typeface="Montserrat" pitchFamily="2" charset="77"/>
              </a:rPr>
              <a:t>Módulo 3</a:t>
            </a:r>
          </a:p>
          <a:p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Informes: requisitos, reglas de decisión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Quejas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Trabajos no conformes y no conformidades: definición, requisitos, diferencias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de datos y gestión de la información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de documentos y registros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Riesgos y oportunidades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Mejora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Auditoría interna, entrenamiento y calificación de Auditores, Importancia de la lista de chequeo, informe de la auditoría, acciones correctivas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Revisión por la Dirección</a:t>
            </a:r>
          </a:p>
          <a:p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Trabajo Práctico de aplicación, Casos de Estudio y Evaluación final. </a:t>
            </a:r>
          </a:p>
          <a:p>
            <a:b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6209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201</Words>
  <Application>Microsoft Office PowerPoint</Application>
  <PresentationFormat>Panorámica</PresentationFormat>
  <Paragraphs>45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Lorena Sarasino</dc:creator>
  <cp:lastModifiedBy>Veronica Konicki</cp:lastModifiedBy>
  <cp:revision>4</cp:revision>
  <dcterms:created xsi:type="dcterms:W3CDTF">2026-04-13T22:04:24Z</dcterms:created>
  <dcterms:modified xsi:type="dcterms:W3CDTF">2026-04-15T15:25:45Z</dcterms:modified>
</cp:coreProperties>
</file>